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92" r:id="rId3"/>
    <p:sldId id="260" r:id="rId4"/>
    <p:sldId id="262" r:id="rId5"/>
    <p:sldId id="287" r:id="rId6"/>
    <p:sldId id="288" r:id="rId7"/>
    <p:sldId id="286" r:id="rId8"/>
    <p:sldId id="263" r:id="rId9"/>
    <p:sldId id="264" r:id="rId10"/>
    <p:sldId id="290" r:id="rId11"/>
    <p:sldId id="270" r:id="rId12"/>
    <p:sldId id="284" r:id="rId13"/>
    <p:sldId id="265" r:id="rId14"/>
    <p:sldId id="266" r:id="rId15"/>
    <p:sldId id="267" r:id="rId16"/>
    <p:sldId id="268" r:id="rId17"/>
    <p:sldId id="269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91" r:id="rId30"/>
    <p:sldId id="283" r:id="rId31"/>
    <p:sldId id="285" r:id="rId32"/>
    <p:sldId id="289" r:id="rId33"/>
    <p:sldId id="261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0"/>
            <a:ext cx="2356674" cy="6853283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A27C93-2026-415F-8918-137CB7ACC3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密室逃脫之逃出系館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881E667-BB58-4B09-B6B8-1BBEF3DBC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99344" y="4777381"/>
            <a:ext cx="2430655" cy="888313"/>
          </a:xfrm>
        </p:spPr>
        <p:txBody>
          <a:bodyPr>
            <a:normAutofit/>
          </a:bodyPr>
          <a:lstStyle/>
          <a:p>
            <a:r>
              <a:rPr lang="en-US" altLang="zh-TW" sz="2000" dirty="0"/>
              <a:t>00957103</a:t>
            </a:r>
            <a:r>
              <a:rPr lang="zh-TW" altLang="en-US" sz="2000" dirty="0"/>
              <a:t> 黎芷柔</a:t>
            </a:r>
            <a:endParaRPr lang="en-US" altLang="zh-TW" sz="2000" dirty="0"/>
          </a:p>
          <a:p>
            <a:r>
              <a:rPr lang="en-US" altLang="zh-TW" sz="2000" dirty="0"/>
              <a:t>00957133</a:t>
            </a:r>
            <a:r>
              <a:rPr lang="zh-TW" altLang="en-US" sz="2000" dirty="0"/>
              <a:t> 賴盈萱</a:t>
            </a:r>
          </a:p>
        </p:txBody>
      </p:sp>
    </p:spTree>
    <p:extLst>
      <p:ext uri="{BB962C8B-B14F-4D97-AF65-F5344CB8AC3E}">
        <p14:creationId xmlns:p14="http://schemas.microsoft.com/office/powerpoint/2010/main" val="271878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128E93D-88D4-4890-897B-544A631F2913}"/>
              </a:ext>
            </a:extLst>
          </p:cNvPr>
          <p:cNvSpPr txBox="1"/>
          <p:nvPr/>
        </p:nvSpPr>
        <p:spPr>
          <a:xfrm>
            <a:off x="5382921" y="5739947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精美的手繪平面地圖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50068BF3-B438-4DD4-A17D-1F3A10CE4C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6" b="5751"/>
          <a:stretch/>
        </p:blipFill>
        <p:spPr>
          <a:xfrm>
            <a:off x="2904564" y="1645289"/>
            <a:ext cx="8373035" cy="387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829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879AF3C-963E-46BF-8CF6-9928DD2E69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6" b="5751"/>
          <a:stretch/>
        </p:blipFill>
        <p:spPr>
          <a:xfrm>
            <a:off x="2868706" y="1683234"/>
            <a:ext cx="8668871" cy="4009353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B128E93D-88D4-4890-897B-544A631F2913}"/>
              </a:ext>
            </a:extLst>
          </p:cNvPr>
          <p:cNvSpPr txBox="1"/>
          <p:nvPr/>
        </p:nvSpPr>
        <p:spPr>
          <a:xfrm>
            <a:off x="5121734" y="5739948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所有的題目都可以經由點擊放大</a:t>
            </a:r>
          </a:p>
        </p:txBody>
      </p:sp>
    </p:spTree>
    <p:extLst>
      <p:ext uri="{BB962C8B-B14F-4D97-AF65-F5344CB8AC3E}">
        <p14:creationId xmlns:p14="http://schemas.microsoft.com/office/powerpoint/2010/main" val="2878399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D610C52-EB3C-4FB6-95DB-38821AE526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65" b="5359"/>
          <a:stretch/>
        </p:blipFill>
        <p:spPr>
          <a:xfrm>
            <a:off x="2892348" y="1676401"/>
            <a:ext cx="8734876" cy="4071993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CB38FC8C-C9C1-4254-8BF6-90D4F5B2C4BD}"/>
              </a:ext>
            </a:extLst>
          </p:cNvPr>
          <p:cNvSpPr txBox="1"/>
          <p:nvPr/>
        </p:nvSpPr>
        <p:spPr>
          <a:xfrm>
            <a:off x="7407735" y="2081619"/>
            <a:ext cx="3108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錯誤答案會加時</a:t>
            </a:r>
            <a:r>
              <a:rPr lang="en-US" altLang="zh-TW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分鐘</a:t>
            </a:r>
          </a:p>
        </p:txBody>
      </p:sp>
    </p:spTree>
    <p:extLst>
      <p:ext uri="{BB962C8B-B14F-4D97-AF65-F5344CB8AC3E}">
        <p14:creationId xmlns:p14="http://schemas.microsoft.com/office/powerpoint/2010/main" val="876111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FB0DF63-B167-4CBD-A926-D79D03F5F5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84" b="5622"/>
          <a:stretch/>
        </p:blipFill>
        <p:spPr>
          <a:xfrm>
            <a:off x="2895599" y="1801906"/>
            <a:ext cx="8391645" cy="382792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5383261" y="5784044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出現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1.5s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的彈跳視窗</a:t>
            </a:r>
          </a:p>
        </p:txBody>
      </p:sp>
    </p:spTree>
    <p:extLst>
      <p:ext uri="{BB962C8B-B14F-4D97-AF65-F5344CB8AC3E}">
        <p14:creationId xmlns:p14="http://schemas.microsoft.com/office/powerpoint/2010/main" val="1660018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85CC820-A20C-4ABF-9F4B-193D43C944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6" b="5751"/>
          <a:stretch/>
        </p:blipFill>
        <p:spPr>
          <a:xfrm>
            <a:off x="2850777" y="1669705"/>
            <a:ext cx="8202706" cy="3793752"/>
          </a:xfrm>
          <a:prstGeom prst="rect">
            <a:avLst/>
          </a:prstGeom>
        </p:spPr>
      </p:pic>
      <p:sp>
        <p:nvSpPr>
          <p:cNvPr id="6" name="橢圓 5">
            <a:extLst>
              <a:ext uri="{FF2B5EF4-FFF2-40B4-BE49-F238E27FC236}">
                <a16:creationId xmlns:a16="http://schemas.microsoft.com/office/drawing/2014/main" id="{E482C50F-6345-44D5-A0A4-81A09BBA9979}"/>
              </a:ext>
            </a:extLst>
          </p:cNvPr>
          <p:cNvSpPr/>
          <p:nvPr/>
        </p:nvSpPr>
        <p:spPr>
          <a:xfrm>
            <a:off x="6724423" y="3822318"/>
            <a:ext cx="609600" cy="5457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38A164D-E3F2-49EC-B03F-C5C78E1CB167}"/>
              </a:ext>
            </a:extLst>
          </p:cNvPr>
          <p:cNvSpPr txBox="1"/>
          <p:nvPr/>
        </p:nvSpPr>
        <p:spPr>
          <a:xfrm>
            <a:off x="7360917" y="3906373"/>
            <a:ext cx="44935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點擊此處的雨傘跳出的貼心提醒</a:t>
            </a:r>
          </a:p>
        </p:txBody>
      </p:sp>
    </p:spTree>
    <p:extLst>
      <p:ext uri="{BB962C8B-B14F-4D97-AF65-F5344CB8AC3E}">
        <p14:creationId xmlns:p14="http://schemas.microsoft.com/office/powerpoint/2010/main" val="2150161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8047508-FD52-4272-B882-7525FFD5E5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6" r="47775" b="18472"/>
          <a:stretch/>
        </p:blipFill>
        <p:spPr>
          <a:xfrm>
            <a:off x="1183340" y="1532967"/>
            <a:ext cx="3594847" cy="2691056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B49D0E69-7095-4F24-ACDA-86AAC52BE3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156" b="5098"/>
          <a:stretch/>
        </p:blipFill>
        <p:spPr>
          <a:xfrm>
            <a:off x="4365812" y="3032659"/>
            <a:ext cx="7602400" cy="3538469"/>
          </a:xfrm>
          <a:prstGeom prst="rect">
            <a:avLst/>
          </a:prstGeom>
        </p:spPr>
      </p:pic>
      <p:sp>
        <p:nvSpPr>
          <p:cNvPr id="8" name="橢圓 7">
            <a:extLst>
              <a:ext uri="{FF2B5EF4-FFF2-40B4-BE49-F238E27FC236}">
                <a16:creationId xmlns:a16="http://schemas.microsoft.com/office/drawing/2014/main" id="{53D0A7E4-34BA-4078-A30F-09878507AC6A}"/>
              </a:ext>
            </a:extLst>
          </p:cNvPr>
          <p:cNvSpPr/>
          <p:nvPr/>
        </p:nvSpPr>
        <p:spPr>
          <a:xfrm>
            <a:off x="3703318" y="3158165"/>
            <a:ext cx="474236" cy="39634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13CAD20-2DF1-48D4-96E6-9356D360F8B7}"/>
              </a:ext>
            </a:extLst>
          </p:cNvPr>
          <p:cNvSpPr txBox="1"/>
          <p:nvPr/>
        </p:nvSpPr>
        <p:spPr>
          <a:xfrm>
            <a:off x="1718934" y="4333008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點擊此處的道具後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道具出現在道具欄</a:t>
            </a:r>
          </a:p>
        </p:txBody>
      </p:sp>
    </p:spTree>
    <p:extLst>
      <p:ext uri="{BB962C8B-B14F-4D97-AF65-F5344CB8AC3E}">
        <p14:creationId xmlns:p14="http://schemas.microsoft.com/office/powerpoint/2010/main" val="301135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5446159" y="5808400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更多的彈跳視窗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D726274-C834-43B2-9D16-30DB186994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6" b="5751"/>
          <a:stretch/>
        </p:blipFill>
        <p:spPr>
          <a:xfrm>
            <a:off x="2850777" y="1721533"/>
            <a:ext cx="7888941" cy="364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895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45A652F-EE81-44AC-BCAA-9A64DA87CD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19" b="5751"/>
          <a:stretch/>
        </p:blipFill>
        <p:spPr>
          <a:xfrm>
            <a:off x="1622614" y="1886254"/>
            <a:ext cx="8786330" cy="4044296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7CDD8286-011E-4EDD-A321-8ED8D583A154}"/>
              </a:ext>
            </a:extLst>
          </p:cNvPr>
          <p:cNvSpPr txBox="1"/>
          <p:nvPr/>
        </p:nvSpPr>
        <p:spPr>
          <a:xfrm>
            <a:off x="4159801" y="5968946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問答版的彈跳視窗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EDA84091-0081-41FD-98F0-0A9394346EAC}"/>
              </a:ext>
            </a:extLst>
          </p:cNvPr>
          <p:cNvSpPr txBox="1"/>
          <p:nvPr/>
        </p:nvSpPr>
        <p:spPr>
          <a:xfrm>
            <a:off x="4159801" y="4381502"/>
            <a:ext cx="1261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預設</a:t>
            </a:r>
            <a:r>
              <a:rPr lang="en-US" altLang="zh-TW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yes</a:t>
            </a:r>
            <a:endParaRPr lang="zh-TW" altLang="en-US" sz="24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562EACAD-9608-4384-8D86-BE1E045EE0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58" t="34902" r="18015" b="37386"/>
          <a:stretch/>
        </p:blipFill>
        <p:spPr>
          <a:xfrm>
            <a:off x="8058611" y="406864"/>
            <a:ext cx="4069976" cy="1016296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F906361A-76EE-4F9D-8299-523CC14AEE0A}"/>
              </a:ext>
            </a:extLst>
          </p:cNvPr>
          <p:cNvSpPr txBox="1"/>
          <p:nvPr/>
        </p:nvSpPr>
        <p:spPr>
          <a:xfrm>
            <a:off x="8564975" y="1324638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有提示要輸的文字</a:t>
            </a:r>
          </a:p>
        </p:txBody>
      </p:sp>
    </p:spTree>
    <p:extLst>
      <p:ext uri="{BB962C8B-B14F-4D97-AF65-F5344CB8AC3E}">
        <p14:creationId xmlns:p14="http://schemas.microsoft.com/office/powerpoint/2010/main" val="3601060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5755442" y="578404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更多的彈跳視窗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72F2A5E-E36E-4B7F-A9DA-A6325C15A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95" b="5621"/>
          <a:stretch/>
        </p:blipFill>
        <p:spPr>
          <a:xfrm>
            <a:off x="2832848" y="1621667"/>
            <a:ext cx="8543364" cy="39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6522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6378488" y="5808400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更多的彈跳視窗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B3DC00A6-C3E6-487A-868F-3D4E0834AB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88" b="5751"/>
          <a:stretch/>
        </p:blipFill>
        <p:spPr>
          <a:xfrm>
            <a:off x="2842255" y="1510343"/>
            <a:ext cx="9080804" cy="418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903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2" y="526380"/>
            <a:ext cx="2744186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創作動機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A08B56-7D7D-4901-A3C2-274F0D0A8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0495" y="3021014"/>
            <a:ext cx="6982352" cy="1712350"/>
          </a:xfrm>
        </p:spPr>
        <p:txBody>
          <a:bodyPr>
            <a:no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每天在系館上課，就像被關住一樣想逃離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不管是手遊還是實體的密室逃脫都玩過不少，於是想自己做做看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558608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5961629" y="578404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更多的彈跳視窗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0AB6D10-AB46-4D23-ADAC-B961364439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7" b="6274"/>
          <a:stretch/>
        </p:blipFill>
        <p:spPr>
          <a:xfrm>
            <a:off x="2985246" y="1618974"/>
            <a:ext cx="8650942" cy="396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2219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3466098" y="5613715"/>
            <a:ext cx="772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最重要的彈跳視窗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!!(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剛好公告欄的內容是這個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A07ED3C-6BD1-48E4-8EBD-4D36E87999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7" b="5751"/>
          <a:stretch/>
        </p:blipFill>
        <p:spPr>
          <a:xfrm>
            <a:off x="3012236" y="1435811"/>
            <a:ext cx="8632917" cy="398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3927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5961629" y="5784044"/>
            <a:ext cx="26981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更多的彈跳視窗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D7A32CE-A25D-4135-8D32-4411D6FFB6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7" b="5622"/>
          <a:stretch/>
        </p:blipFill>
        <p:spPr>
          <a:xfrm>
            <a:off x="2738716" y="1423160"/>
            <a:ext cx="9144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497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2643908" y="5559927"/>
            <a:ext cx="88024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滑鼠移到道具欄的道具上，會跑出文字顯示該道具為何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E781C4A-93EC-46BE-BA36-19B113C68D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88" b="5491"/>
          <a:stretch/>
        </p:blipFill>
        <p:spPr>
          <a:xfrm>
            <a:off x="2898937" y="1511393"/>
            <a:ext cx="8292353" cy="3835213"/>
          </a:xfrm>
          <a:prstGeom prst="rect">
            <a:avLst/>
          </a:prstGeom>
        </p:spPr>
      </p:pic>
      <p:sp>
        <p:nvSpPr>
          <p:cNvPr id="3" name="矩形: 圓角 2">
            <a:extLst>
              <a:ext uri="{FF2B5EF4-FFF2-40B4-BE49-F238E27FC236}">
                <a16:creationId xmlns:a16="http://schemas.microsoft.com/office/drawing/2014/main" id="{A6F70892-E199-4C35-A97B-E697AAB37232}"/>
              </a:ext>
            </a:extLst>
          </p:cNvPr>
          <p:cNvSpPr/>
          <p:nvPr/>
        </p:nvSpPr>
        <p:spPr>
          <a:xfrm>
            <a:off x="6248399" y="4742330"/>
            <a:ext cx="1075765" cy="30480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17113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6141165" y="580840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拖放使用道具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BD38629-19C7-44E0-8A5B-9D33CB91BB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6" b="5621"/>
          <a:stretch/>
        </p:blipFill>
        <p:spPr>
          <a:xfrm>
            <a:off x="2880159" y="1551211"/>
            <a:ext cx="8861114" cy="410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294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4068623" y="5909550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點擊鍵盤後出現題目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586B67A-7C73-48F3-8B65-6350074E87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19" b="5621"/>
          <a:stretch/>
        </p:blipFill>
        <p:spPr>
          <a:xfrm>
            <a:off x="1654220" y="1967437"/>
            <a:ext cx="8245126" cy="3801246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57B0809-EF4E-454B-9FB3-63F847FBD0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00" t="18039" r="56986" b="22615"/>
          <a:stretch/>
        </p:blipFill>
        <p:spPr>
          <a:xfrm>
            <a:off x="8453717" y="829340"/>
            <a:ext cx="3128999" cy="316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082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3490157" y="5944139"/>
            <a:ext cx="5211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點擊提示後出現確認的彈跳視窗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287F44F-BEB3-4C63-A070-FD22EA2CB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7" b="5882"/>
          <a:stretch/>
        </p:blipFill>
        <p:spPr>
          <a:xfrm>
            <a:off x="1646520" y="1820509"/>
            <a:ext cx="8898959" cy="4102681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6C884244-81C2-4290-BD26-1BB18DD3D658}"/>
              </a:ext>
            </a:extLst>
          </p:cNvPr>
          <p:cNvSpPr txBox="1"/>
          <p:nvPr/>
        </p:nvSpPr>
        <p:spPr>
          <a:xfrm>
            <a:off x="4204625" y="4291855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預設</a:t>
            </a:r>
            <a:r>
              <a:rPr lang="en-US" altLang="zh-TW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no</a:t>
            </a:r>
            <a:endParaRPr lang="zh-TW" altLang="en-US" sz="24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91EA8E0-4892-4DD2-9313-D75D2D2578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59" t="33987" r="16957" b="36471"/>
          <a:stretch/>
        </p:blipFill>
        <p:spPr>
          <a:xfrm>
            <a:off x="7808530" y="225685"/>
            <a:ext cx="4303059" cy="112636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F649E1D2-19E6-4B3A-90B0-A547E50F78CB}"/>
              </a:ext>
            </a:extLst>
          </p:cNvPr>
          <p:cNvSpPr txBox="1"/>
          <p:nvPr/>
        </p:nvSpPr>
        <p:spPr>
          <a:xfrm>
            <a:off x="8314015" y="1384061"/>
            <a:ext cx="38779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點擊送出後出現提示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再次點擊提示就不會加時了</a:t>
            </a:r>
          </a:p>
        </p:txBody>
      </p:sp>
    </p:spTree>
    <p:extLst>
      <p:ext uri="{BB962C8B-B14F-4D97-AF65-F5344CB8AC3E}">
        <p14:creationId xmlns:p14="http://schemas.microsoft.com/office/powerpoint/2010/main" val="25249970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8D310C9-050A-435D-979A-1DD963625A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7" b="5491"/>
          <a:stretch/>
        </p:blipFill>
        <p:spPr>
          <a:xfrm>
            <a:off x="2880264" y="1745890"/>
            <a:ext cx="8968479" cy="4154515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7525244" y="2134263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打開大門後，停止計時</a:t>
            </a:r>
          </a:p>
        </p:txBody>
      </p:sp>
    </p:spTree>
    <p:extLst>
      <p:ext uri="{BB962C8B-B14F-4D97-AF65-F5344CB8AC3E}">
        <p14:creationId xmlns:p14="http://schemas.microsoft.com/office/powerpoint/2010/main" val="8161935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C2ABA0B-C3BF-4BA2-8D6A-768A0B9D1E6F}"/>
              </a:ext>
            </a:extLst>
          </p:cNvPr>
          <p:cNvSpPr txBox="1"/>
          <p:nvPr/>
        </p:nvSpPr>
        <p:spPr>
          <a:xfrm>
            <a:off x="1452707" y="5924805"/>
            <a:ext cx="97000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出門後，背景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BGM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會關閉，並出現一小段故事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使用淡入效果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D21C949-9A0A-4907-A682-48A6182B2E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7" b="5491"/>
          <a:stretch/>
        </p:blipFill>
        <p:spPr>
          <a:xfrm>
            <a:off x="1452707" y="2249155"/>
            <a:ext cx="7673364" cy="3554573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E69686FA-F9FA-404F-8EB0-380700CBEF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88" t="27451" r="19338" b="19739"/>
          <a:stretch/>
        </p:blipFill>
        <p:spPr>
          <a:xfrm>
            <a:off x="7890926" y="152820"/>
            <a:ext cx="3329581" cy="1975258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B271DEDA-7FE6-49C2-9B54-341028E712BD}"/>
              </a:ext>
            </a:extLst>
          </p:cNvPr>
          <p:cNvSpPr txBox="1"/>
          <p:nvPr/>
        </p:nvSpPr>
        <p:spPr>
          <a:xfrm>
            <a:off x="7525120" y="2128078"/>
            <a:ext cx="4801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腳步聲播放完時才出現繼續的按鈕</a:t>
            </a:r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EB23A1D1-3FB6-4357-A28D-341538E37829}"/>
              </a:ext>
            </a:extLst>
          </p:cNvPr>
          <p:cNvSpPr/>
          <p:nvPr/>
        </p:nvSpPr>
        <p:spPr>
          <a:xfrm>
            <a:off x="10774257" y="1642897"/>
            <a:ext cx="609600" cy="5457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831807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8D3367FA-34C6-4D86-8F94-4FD7FBB912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6" b="6013"/>
          <a:stretch/>
        </p:blipFill>
        <p:spPr>
          <a:xfrm>
            <a:off x="2869366" y="1738651"/>
            <a:ext cx="8498541" cy="391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594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2" y="526380"/>
            <a:ext cx="2744186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網站特色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A08B56-7D7D-4901-A3C2-274F0D0A8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0495" y="2339697"/>
            <a:ext cx="7707578" cy="3397714"/>
          </a:xfrm>
        </p:spPr>
        <p:txBody>
          <a:bodyPr>
            <a:no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真實的場景引發共鳴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跟網程相關的解謎關卡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有提示跟答錯懲罰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小塗畫本供使用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看不懂道具是甚麼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?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滑鼠移到上方會告訴你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有提供系館平面圖給空間感不好的人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658123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3" name="game - Google Chrome 2022-01-15 23-43-25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0D99085D-9B31-4B19-BE57-CC51F5EC19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09753" y="1631576"/>
            <a:ext cx="8847141" cy="4700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3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875B4EF-D3E3-4954-B87F-BA5D5A0B53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7" b="5622"/>
          <a:stretch/>
        </p:blipFill>
        <p:spPr>
          <a:xfrm>
            <a:off x="2805952" y="1855695"/>
            <a:ext cx="8858097" cy="409687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734A343-866F-47A5-A636-647F7406A725}"/>
              </a:ext>
            </a:extLst>
          </p:cNvPr>
          <p:cNvSpPr txBox="1"/>
          <p:nvPr/>
        </p:nvSpPr>
        <p:spPr>
          <a:xfrm>
            <a:off x="7853652" y="3059194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出現最終成績</a:t>
            </a:r>
          </a:p>
        </p:txBody>
      </p:sp>
    </p:spTree>
    <p:extLst>
      <p:ext uri="{BB962C8B-B14F-4D97-AF65-F5344CB8AC3E}">
        <p14:creationId xmlns:p14="http://schemas.microsoft.com/office/powerpoint/2010/main" val="31732647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2" y="526380"/>
            <a:ext cx="2744186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使用技術</a:t>
            </a:r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B08404D1-2A6F-4EF3-BEC5-F757363C6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70495" y="2599674"/>
            <a:ext cx="7707578" cy="2868797"/>
          </a:xfrm>
        </p:spPr>
        <p:txBody>
          <a:bodyPr>
            <a:noAutofit/>
          </a:bodyPr>
          <a:lstStyle/>
          <a:p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HTML5</a:t>
            </a:r>
          </a:p>
          <a:p>
            <a:r>
              <a:rPr lang="en-US" altLang="zh-TW" sz="28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Javascript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(DOM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EVENT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AJAX) </a:t>
            </a:r>
          </a:p>
          <a:p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CSS</a:t>
            </a:r>
          </a:p>
          <a:p>
            <a:r>
              <a:rPr lang="en-US" altLang="zh-TW" sz="28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Jquery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Google sheets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當資料庫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97175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2" y="526380"/>
            <a:ext cx="2744186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分工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2501A076-F68D-4043-B1C8-5D6B5665CA5E}"/>
              </a:ext>
            </a:extLst>
          </p:cNvPr>
          <p:cNvSpPr txBox="1">
            <a:spLocks/>
          </p:cNvSpPr>
          <p:nvPr/>
        </p:nvSpPr>
        <p:spPr>
          <a:xfrm>
            <a:off x="2789178" y="2976282"/>
            <a:ext cx="8111905" cy="28597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賴盈萱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首頁 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+ 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遊戲介紹 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+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場景拍攝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   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HTML5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CSS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DOM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EVENT</a:t>
            </a: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黎芷柔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: 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 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+ 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照片處理 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+ 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繪製需要物品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   </a:t>
            </a:r>
            <a:r>
              <a:rPr lang="en-US" altLang="zh-TW" sz="28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Javascript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(DOM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EVENT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AJAX)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          HTML5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 </a:t>
            </a:r>
            <a:r>
              <a:rPr lang="en-US" altLang="zh-TW" sz="2800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Jquery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Google sheets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1661220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4284469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首頁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1849BF5B-A1AF-4E3A-B603-EBAA58FD80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7" b="5620"/>
          <a:stretch/>
        </p:blipFill>
        <p:spPr>
          <a:xfrm>
            <a:off x="2788023" y="1627094"/>
            <a:ext cx="7792026" cy="360381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03145741-3C90-4E10-8D5A-17DB496E92F2}"/>
              </a:ext>
            </a:extLst>
          </p:cNvPr>
          <p:cNvSpPr txBox="1"/>
          <p:nvPr/>
        </p:nvSpPr>
        <p:spPr>
          <a:xfrm>
            <a:off x="8909236" y="1063462"/>
            <a:ext cx="31085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可自行開啟或關閉</a:t>
            </a:r>
            <a:r>
              <a:rPr lang="en-US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BGM</a:t>
            </a:r>
            <a:endParaRPr lang="zh-TW" altLang="en-US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0C037CC-636C-4A46-A818-7EC2D99A70C8}"/>
              </a:ext>
            </a:extLst>
          </p:cNvPr>
          <p:cNvSpPr txBox="1"/>
          <p:nvPr/>
        </p:nvSpPr>
        <p:spPr>
          <a:xfrm>
            <a:off x="4975876" y="5518921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各種酷酷的動畫效果</a:t>
            </a:r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86B078AD-8A5F-46A6-84F1-589BE1C4101E}"/>
              </a:ext>
            </a:extLst>
          </p:cNvPr>
          <p:cNvSpPr/>
          <p:nvPr/>
        </p:nvSpPr>
        <p:spPr>
          <a:xfrm>
            <a:off x="10158707" y="1525127"/>
            <a:ext cx="609600" cy="5457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3321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遊戲介紹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262D8F5-BCED-43CB-B611-14DAC87307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157" b="5622"/>
          <a:stretch/>
        </p:blipFill>
        <p:spPr>
          <a:xfrm>
            <a:off x="2886636" y="1703294"/>
            <a:ext cx="8824813" cy="408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26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遊戲介紹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0F18353-9ADE-4A21-A9BD-F1ECAF06FC5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87" b="5622"/>
          <a:stretch/>
        </p:blipFill>
        <p:spPr>
          <a:xfrm>
            <a:off x="2628146" y="1766048"/>
            <a:ext cx="9124583" cy="421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63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128E93D-88D4-4890-897B-544A631F2913}"/>
              </a:ext>
            </a:extLst>
          </p:cNvPr>
          <p:cNvSpPr txBox="1"/>
          <p:nvPr/>
        </p:nvSpPr>
        <p:spPr>
          <a:xfrm>
            <a:off x="4351244" y="5255854"/>
            <a:ext cx="43140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google sheets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放答案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用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AJAX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拿裡面資料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2F7F886-7E8E-4766-A751-C1D5BE7153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65" r="59633" b="57909"/>
          <a:stretch/>
        </p:blipFill>
        <p:spPr>
          <a:xfrm>
            <a:off x="3119716" y="2034988"/>
            <a:ext cx="6597523" cy="278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834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0C037CC-636C-4A46-A818-7EC2D99A70C8}"/>
              </a:ext>
            </a:extLst>
          </p:cNvPr>
          <p:cNvSpPr txBox="1"/>
          <p:nvPr/>
        </p:nvSpPr>
        <p:spPr>
          <a:xfrm>
            <a:off x="4232243" y="5434839"/>
            <a:ext cx="50321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好看的彈跳視窗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&amp;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美美的仿宋體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9B588FD-EF29-47D3-A328-824BD70CAB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96" b="5490"/>
          <a:stretch/>
        </p:blipFill>
        <p:spPr>
          <a:xfrm>
            <a:off x="2841812" y="1613646"/>
            <a:ext cx="7813010" cy="3630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839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7857A1-E5A7-4742-A74F-0A70DDD0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8401" y="526380"/>
            <a:ext cx="5629175" cy="896780"/>
          </a:xfrm>
        </p:spPr>
        <p:txBody>
          <a:bodyPr>
            <a:normAutofit fontScale="90000"/>
          </a:bodyPr>
          <a:lstStyle/>
          <a:p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作品展示</a:t>
            </a:r>
            <a:r>
              <a:rPr lang="en-US" altLang="zh-TW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-</a:t>
            </a:r>
            <a:r>
              <a:rPr lang="zh-TW" altLang="en-US" sz="5400" dirty="0">
                <a:latin typeface="標楷體" panose="03000509000000000000" pitchFamily="65" charset="-120"/>
                <a:ea typeface="標楷體" panose="03000509000000000000" pitchFamily="65" charset="-120"/>
              </a:rPr>
              <a:t>遊戲畫面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C0C037CC-636C-4A46-A818-7EC2D99A70C8}"/>
              </a:ext>
            </a:extLst>
          </p:cNvPr>
          <p:cNvSpPr txBox="1"/>
          <p:nvPr/>
        </p:nvSpPr>
        <p:spPr>
          <a:xfrm>
            <a:off x="11113959" y="605340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地圖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FF8CFDE-C2AE-4C5D-82A8-AF45744D0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96" b="6144"/>
          <a:stretch/>
        </p:blipFill>
        <p:spPr>
          <a:xfrm>
            <a:off x="2552854" y="1717432"/>
            <a:ext cx="9199726" cy="4241292"/>
          </a:xfrm>
          <a:prstGeom prst="rect">
            <a:avLst/>
          </a:prstGeom>
        </p:spPr>
      </p:pic>
      <p:sp>
        <p:nvSpPr>
          <p:cNvPr id="6" name="橢圓 5">
            <a:extLst>
              <a:ext uri="{FF2B5EF4-FFF2-40B4-BE49-F238E27FC236}">
                <a16:creationId xmlns:a16="http://schemas.microsoft.com/office/drawing/2014/main" id="{13DD9EA1-28CE-495E-AFD4-29ED8F70424F}"/>
              </a:ext>
            </a:extLst>
          </p:cNvPr>
          <p:cNvSpPr/>
          <p:nvPr/>
        </p:nvSpPr>
        <p:spPr>
          <a:xfrm>
            <a:off x="11260565" y="5507683"/>
            <a:ext cx="609600" cy="54572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8440429-B0C2-404D-B7F1-17D2760BF7DC}"/>
              </a:ext>
            </a:extLst>
          </p:cNvPr>
          <p:cNvSpPr txBox="1"/>
          <p:nvPr/>
        </p:nvSpPr>
        <p:spPr>
          <a:xfrm>
            <a:off x="8498542" y="2810439"/>
            <a:ext cx="22501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圖畫本，可供記事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D0D1267-FE71-4072-9C98-88DB9D0CB159}"/>
              </a:ext>
            </a:extLst>
          </p:cNvPr>
          <p:cNvSpPr txBox="1"/>
          <p:nvPr/>
        </p:nvSpPr>
        <p:spPr>
          <a:xfrm>
            <a:off x="7236658" y="2048115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計時器</a:t>
            </a:r>
          </a:p>
        </p:txBody>
      </p:sp>
      <p:sp>
        <p:nvSpPr>
          <p:cNvPr id="24" name="箭號: 彎曲 23">
            <a:extLst>
              <a:ext uri="{FF2B5EF4-FFF2-40B4-BE49-F238E27FC236}">
                <a16:creationId xmlns:a16="http://schemas.microsoft.com/office/drawing/2014/main" id="{D6152654-C5B2-484C-A969-992189EDF616}"/>
              </a:ext>
            </a:extLst>
          </p:cNvPr>
          <p:cNvSpPr/>
          <p:nvPr/>
        </p:nvSpPr>
        <p:spPr>
          <a:xfrm>
            <a:off x="1776148" y="5645037"/>
            <a:ext cx="703403" cy="271011"/>
          </a:xfrm>
          <a:prstGeom prst="ben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0A5C01E4-3389-4240-8518-58830C53BA83}"/>
              </a:ext>
            </a:extLst>
          </p:cNvPr>
          <p:cNvSpPr txBox="1"/>
          <p:nvPr/>
        </p:nvSpPr>
        <p:spPr>
          <a:xfrm>
            <a:off x="1496907" y="5958724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道具欄</a:t>
            </a:r>
          </a:p>
        </p:txBody>
      </p:sp>
    </p:spTree>
    <p:extLst>
      <p:ext uri="{BB962C8B-B14F-4D97-AF65-F5344CB8AC3E}">
        <p14:creationId xmlns:p14="http://schemas.microsoft.com/office/powerpoint/2010/main" val="2275791429"/>
      </p:ext>
    </p:extLst>
  </p:cSld>
  <p:clrMapOvr>
    <a:masterClrMapping/>
  </p:clrMapOvr>
</p:sld>
</file>

<file path=ppt/theme/theme1.xml><?xml version="1.0" encoding="utf-8"?>
<a:theme xmlns:a="http://schemas.openxmlformats.org/drawingml/2006/main" name="絲縷">
  <a:themeElements>
    <a:clrScheme name="Wisp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178</TotalTime>
  <Words>538</Words>
  <Application>Microsoft Office PowerPoint</Application>
  <PresentationFormat>寬螢幕</PresentationFormat>
  <Paragraphs>89</Paragraphs>
  <Slides>33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33</vt:i4>
      </vt:variant>
    </vt:vector>
  </HeadingPairs>
  <TitlesOfParts>
    <vt:vector size="39" baseType="lpstr">
      <vt:lpstr>微軟正黑體</vt:lpstr>
      <vt:lpstr>標楷體</vt:lpstr>
      <vt:lpstr>Arial</vt:lpstr>
      <vt:lpstr>Century Gothic</vt:lpstr>
      <vt:lpstr>Wingdings 3</vt:lpstr>
      <vt:lpstr>絲縷</vt:lpstr>
      <vt:lpstr>密室逃脫之逃出系館</vt:lpstr>
      <vt:lpstr>創作動機</vt:lpstr>
      <vt:lpstr>網站特色</vt:lpstr>
      <vt:lpstr>作品展示-首頁</vt:lpstr>
      <vt:lpstr>作品展示-遊戲介紹</vt:lpstr>
      <vt:lpstr>作品展示-遊戲介紹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作品展示-遊戲畫面</vt:lpstr>
      <vt:lpstr>使用技術</vt:lpstr>
      <vt:lpstr>分工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密室逃脫之逃出系館</dc:title>
  <dc:creator>黎芷柔</dc:creator>
  <cp:lastModifiedBy>黎芷柔</cp:lastModifiedBy>
  <cp:revision>31</cp:revision>
  <dcterms:created xsi:type="dcterms:W3CDTF">2021-11-25T13:59:20Z</dcterms:created>
  <dcterms:modified xsi:type="dcterms:W3CDTF">2022-01-18T03:05:08Z</dcterms:modified>
</cp:coreProperties>
</file>

<file path=docProps/thumbnail.jpeg>
</file>